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14350" r:id="rId1"/>
  </p:sldMasterIdLst>
  <p:notesMasterIdLst>
    <p:notesMasterId r:id="rId18"/>
  </p:notesMasterIdLst>
  <p:sldIdLst>
    <p:sldId id="300" r:id="rId2"/>
    <p:sldId id="312" r:id="rId3"/>
    <p:sldId id="309" r:id="rId4"/>
    <p:sldId id="313" r:id="rId5"/>
    <p:sldId id="314" r:id="rId6"/>
    <p:sldId id="310" r:id="rId7"/>
    <p:sldId id="3992" r:id="rId8"/>
    <p:sldId id="320" r:id="rId9"/>
    <p:sldId id="321" r:id="rId10"/>
    <p:sldId id="322" r:id="rId11"/>
    <p:sldId id="323" r:id="rId12"/>
    <p:sldId id="324" r:id="rId13"/>
    <p:sldId id="325" r:id="rId14"/>
    <p:sldId id="261" r:id="rId15"/>
    <p:sldId id="326" r:id="rId16"/>
    <p:sldId id="319" r:id="rId17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66FF"/>
    <a:srgbClr val="9900FF"/>
    <a:srgbClr val="B400B4"/>
    <a:srgbClr val="990099"/>
    <a:srgbClr val="9933FF"/>
    <a:srgbClr val="6600CC"/>
    <a:srgbClr val="CC66FF"/>
    <a:srgbClr val="9900C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91429" autoAdjust="0"/>
  </p:normalViewPr>
  <p:slideViewPr>
    <p:cSldViewPr>
      <p:cViewPr varScale="1">
        <p:scale>
          <a:sx n="121" d="100"/>
          <a:sy n="121" d="100"/>
        </p:scale>
        <p:origin x="9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14A55D-536D-435C-B086-D99F2FD1EEF2}" type="datetimeFigureOut">
              <a:rPr lang="en-US" altLang="en-US"/>
              <a:pPr>
                <a:defRPr/>
              </a:pPr>
              <a:t>11/6/2019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16DCA8B-D2E8-484E-A927-CA90C26CC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764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93B98A-A8FA-4EF3-8255-371EC60E02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58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E7366B-1639-421C-87BD-312B023B4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E0CDD-59E8-4B6D-887B-887117B31A13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C10948-5E84-45A0-9EF6-FD2E9D4EA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8F3D00-56F2-474A-A0C5-8D0988D2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033DF-6787-48A5-9697-2C1B0CB8C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49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1EFA32-FA0B-4025-B13D-6C80461A3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3A8E3-DD92-4BBB-A2C9-209396DD11DC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524C17-F101-41EC-A412-D2C6960E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7E3F2B-57F8-403C-A2AD-471BC1F8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4839E-0EE0-4DA7-8AE5-C84DAA2BCC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39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7FBBE0-7DF5-4737-A309-A3596FD64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7C8E4-9D0D-4F96-B36B-489EA82DA5F7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B13AA1-FD8C-4AF3-8460-A14806D17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335A5A-367A-497F-AC5E-7056E7BC3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D86E8-C307-4BDD-AEDC-D3B426B35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49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ED3434-728A-4BED-864A-51E5A8E3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67BD1-8D8B-4878-8188-0D0B4ED9C496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1FECC1-06BA-4EDA-87DB-201ED6EE0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750DCB-CD37-426B-890C-482E9095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A59B-2A81-4E54-A328-D1BC69AA19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67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2B5C35-79E0-4153-AA97-4E55AE1A0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5989-A442-4ECC-9846-0E977B812CE5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A32A3B-2A6D-4CAF-B84B-F9C30B49D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7F872B-8CC1-4C30-9988-D0EE6FA9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E0A1A-E0FC-4886-8349-5E5189F2D8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22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9644098-FCB3-4B5B-B6AF-D8BF47181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A975C-F1AE-45F3-9DCF-FEBA388862A5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906FF80-953D-4B78-9659-754A358D6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0FAFB51-1104-46FB-AA31-D44A777C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EE9D3-9944-4405-A0B9-6A46AC05A0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20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9F2060EF-1FE9-4434-AC56-9CA80003C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3A38-A0B9-4A5E-8A6E-8F2378ACB45C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923F83DA-9838-464A-BB83-A4C6DF313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1B0E4A7-74AD-4BE8-BF4F-4F4F40DDC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10347-D557-4A30-8198-F40B8D91B4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45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C73F36F9-5DC1-4A9B-A185-C35642EFC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C0B13-2F4F-4D70-B454-63000C4EFD19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89F68439-8DF3-4DC1-B48F-3EC628191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C2BCC5A-956F-451B-9DF1-9146AA9A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7D66D-1F63-4AAB-934A-EA39F5BAF7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87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17D206D-B0F3-466C-8FA8-DD828B844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89444-F6D5-4FA7-B7FD-A88FE339B49E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05120545-808A-45B7-9285-3AF945A3A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D45E018-7294-4C41-B8D6-E928CF4B9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69EEF-F0B3-4962-B7CF-7DB4E030A0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76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0FFDDBC-36D9-4334-821C-B6C574069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F00C-A615-4419-AB76-6493FADDB207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C1F2EE3-1A7E-403A-A163-58F78FFDA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4901A80-8220-4764-B89C-58974AB2B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409B3-C894-4947-A565-E62985554F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93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EAD3128-62DE-4174-96A5-71496DEB9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6BE69-A1B2-4C02-90F0-9E1F3607B451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888ABF6-AFAD-48DC-95EC-0283A0FB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91095D5-1D25-4AB7-82F6-9D0E803EA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129A4-1D2B-4010-A23E-0FB3341FD4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35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B5ACC673-7F13-4921-A847-C8BC59C805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3B6B6D8F-E29B-4798-BA2F-06182E535C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6FB481-1E42-4ECA-8138-842072D992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86C413-4656-411F-8917-5DFE8E6EE4A3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666F81-6FDF-4AB6-88AB-2673A8F9F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9B3889-1220-42D5-9454-EEE515593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DEB71B3-77D1-45D9-A19C-5481E44151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31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4351" r:id="rId1"/>
    <p:sldLayoutId id="2147514352" r:id="rId2"/>
    <p:sldLayoutId id="2147514353" r:id="rId3"/>
    <p:sldLayoutId id="2147514354" r:id="rId4"/>
    <p:sldLayoutId id="2147514355" r:id="rId5"/>
    <p:sldLayoutId id="2147514356" r:id="rId6"/>
    <p:sldLayoutId id="2147514357" r:id="rId7"/>
    <p:sldLayoutId id="2147514358" r:id="rId8"/>
    <p:sldLayoutId id="2147514359" r:id="rId9"/>
    <p:sldLayoutId id="2147514360" r:id="rId10"/>
    <p:sldLayoutId id="21475143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DF1F32E0-70A9-41DE-88EB-A96016D36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51" name="Content Placeholder 2">
            <a:extLst>
              <a:ext uri="{FF2B5EF4-FFF2-40B4-BE49-F238E27FC236}">
                <a16:creationId xmlns:a16="http://schemas.microsoft.com/office/drawing/2014/main" xmlns="" id="{C7FB30B0-31B9-4718-8350-873DDC567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B6635846-5C32-47BF-BB96-F2BDF46D6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02C2DC-A9E1-42AF-A002-DECE3E2B3149}"/>
              </a:ext>
            </a:extLst>
          </p:cNvPr>
          <p:cNvSpPr txBox="1"/>
          <p:nvPr/>
        </p:nvSpPr>
        <p:spPr>
          <a:xfrm>
            <a:off x="-25400" y="304800"/>
            <a:ext cx="9144000" cy="10772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How Great is Our God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1" i="0" u="none" strike="noStrike" kern="1200" cap="none" spc="0" normalizeH="0" baseline="0" noProof="0" dirty="0"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aur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xmlns="" id="{968FB705-69B9-4C35-AB32-8E136CB0B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xmlns="" id="{C7E36313-30A6-4193-B3F8-38C381152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D4D2626C-F5EE-4DE7-BB3D-54121BAED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4DC86B-B6FE-45A5-B943-2A1FC70988C5}"/>
              </a:ext>
            </a:extLst>
          </p:cNvPr>
          <p:cNvSpPr txBox="1"/>
          <p:nvPr/>
        </p:nvSpPr>
        <p:spPr>
          <a:xfrm>
            <a:off x="0" y="533400"/>
            <a:ext cx="9067800" cy="6370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How great is our God, sing with 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How great is our God, and all will see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How great, how great is our God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SG" sz="4400" b="1" i="0" u="none" strike="noStrike" kern="1200" cap="none" spc="0" normalizeH="0" baseline="0" noProof="0" dirty="0">
              <a:ln>
                <a:solidFill>
                  <a:srgbClr val="1F497D">
                    <a:lumMod val="60000"/>
                    <a:lumOff val="4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我神 真伟大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歌颂你圣名真伟大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全地都看见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我神真伟大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solidFill>
                  <a:srgbClr val="1F497D">
                    <a:lumMod val="60000"/>
                    <a:lumOff val="4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aur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0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84739966-7D8D-47BC-A46F-850084C7F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xmlns="" id="{3F4E07B0-A1C4-409C-896A-6E2865A31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C5C92001-0A18-4104-9870-38802BFE2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86D47A-F9BB-4308-8DB2-9261FD2A2540}"/>
              </a:ext>
            </a:extLst>
          </p:cNvPr>
          <p:cNvSpPr txBox="1"/>
          <p:nvPr/>
        </p:nvSpPr>
        <p:spPr>
          <a:xfrm>
            <a:off x="0" y="155674"/>
            <a:ext cx="9144000" cy="77867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Age to age He stands</a:t>
            </a:r>
            <a:b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And time is in His hands</a:t>
            </a:r>
            <a:b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Beginning and the end</a:t>
            </a:r>
            <a:b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Beginning and the end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aur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昔在永在君王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从今直到永远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你从不曾改变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永存在天地间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aur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78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xmlns="" id="{0B0F54E6-25BB-49B3-AF96-ABB8A0339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xmlns="" id="{2AF33767-6B8F-4BB3-A678-6A2A8BD47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C791B845-C789-442F-AAE0-E3EDBEAB5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" y="0"/>
            <a:ext cx="91251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BA2C22-295E-4604-9732-D911E658F605}"/>
              </a:ext>
            </a:extLst>
          </p:cNvPr>
          <p:cNvSpPr txBox="1"/>
          <p:nvPr/>
        </p:nvSpPr>
        <p:spPr>
          <a:xfrm>
            <a:off x="457200" y="76200"/>
            <a:ext cx="8686800" cy="772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The Godhead Three in One</a:t>
            </a:r>
            <a:b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Father Spirit Son</a:t>
            </a:r>
            <a:b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The Lion and the Lamb</a:t>
            </a:r>
            <a:b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The Lion and the Lamb</a:t>
            </a:r>
            <a:b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</a:br>
            <a:endParaRPr kumimoji="0" lang="en-US" sz="4800" b="1" i="0" u="none" strike="noStrike" kern="1200" cap="none" spc="0" normalizeH="0" baseline="0" noProof="0" dirty="0"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aur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你是三一真神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父子与圣灵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真神的羔羊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全能神羔羊</a:t>
            </a:r>
            <a:r>
              <a:rPr kumimoji="0" lang="zh-SG" altLang="en-US" sz="32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32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32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</a:br>
            <a:endParaRPr kumimoji="0" lang="en-US" sz="1600" b="1" i="0" u="none" strike="noStrike" kern="1200" cap="none" spc="0" normalizeH="0" baseline="0" noProof="0" dirty="0"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aur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868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xmlns="" id="{657CBA46-F544-4E6E-9B87-943837D4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195" name="Content Placeholder 4">
            <a:extLst>
              <a:ext uri="{FF2B5EF4-FFF2-40B4-BE49-F238E27FC236}">
                <a16:creationId xmlns:a16="http://schemas.microsoft.com/office/drawing/2014/main" xmlns="" id="{104056BD-0DE0-4371-9B4E-AE37330777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9688" y="0"/>
            <a:ext cx="9163051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BECF7-A9EF-498D-8258-B693A9023640}"/>
              </a:ext>
            </a:extLst>
          </p:cNvPr>
          <p:cNvSpPr txBox="1"/>
          <p:nvPr/>
        </p:nvSpPr>
        <p:spPr>
          <a:xfrm>
            <a:off x="0" y="256937"/>
            <a:ext cx="9144000" cy="6524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How great is our God, sing with 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How great is our God, and all will see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How great, how great is our God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SG" sz="4400" b="1" i="0" u="none" strike="noStrike" kern="1200" cap="none" spc="0" normalizeH="0" baseline="0" noProof="0" dirty="0"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我神 真伟大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歌颂你圣名真伟大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全地都看见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我神真伟大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aur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146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BE6848A3-9F00-49C8-83CE-728B4FC6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219" name="Content Placeholder 4">
            <a:extLst>
              <a:ext uri="{FF2B5EF4-FFF2-40B4-BE49-F238E27FC236}">
                <a16:creationId xmlns:a16="http://schemas.microsoft.com/office/drawing/2014/main" xmlns="" id="{52AAD630-9A11-4318-8452-8ABC4617B1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377ED9-6217-4AC0-9594-BEAB08AA2ACB}"/>
              </a:ext>
            </a:extLst>
          </p:cNvPr>
          <p:cNvSpPr txBox="1"/>
          <p:nvPr/>
        </p:nvSpPr>
        <p:spPr>
          <a:xfrm>
            <a:off x="0" y="304800"/>
            <a:ext cx="9067800" cy="64325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Name above all names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Worthy of our praise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My heart will sing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How great is our God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SG" sz="4400" b="1" i="0" u="none" strike="noStrike" kern="1200" cap="none" spc="0" normalizeH="0" baseline="0" noProof="0" dirty="0"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你至圣尊名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配受大赞美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全心歌颂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我神真伟大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aur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BE6848A3-9F00-49C8-83CE-728B4FC6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219" name="Content Placeholder 4">
            <a:extLst>
              <a:ext uri="{FF2B5EF4-FFF2-40B4-BE49-F238E27FC236}">
                <a16:creationId xmlns:a16="http://schemas.microsoft.com/office/drawing/2014/main" xmlns="" id="{52AAD630-9A11-4318-8452-8ABC4617B1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377ED9-6217-4AC0-9594-BEAB08AA2ACB}"/>
              </a:ext>
            </a:extLst>
          </p:cNvPr>
          <p:cNvSpPr txBox="1"/>
          <p:nvPr/>
        </p:nvSpPr>
        <p:spPr>
          <a:xfrm>
            <a:off x="0" y="304800"/>
            <a:ext cx="9067800" cy="64325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Name above all names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Worthy of our praise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My heart will sing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How great is our God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SG" sz="4400" b="1" i="0" u="none" strike="noStrike" kern="1200" cap="none" spc="0" normalizeH="0" baseline="0" noProof="0" dirty="0"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你至圣尊名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配受大赞美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全心歌颂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我神真伟大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aur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91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A63B1219-99FA-430A-A1E6-C0B19740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3" name="Content Placeholder 4">
            <a:extLst>
              <a:ext uri="{FF2B5EF4-FFF2-40B4-BE49-F238E27FC236}">
                <a16:creationId xmlns:a16="http://schemas.microsoft.com/office/drawing/2014/main" xmlns="" id="{A160C21D-E0C0-42BF-8C60-BCB59761F6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9688" y="0"/>
            <a:ext cx="9163051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745A3F9-7B99-4EDE-8F4A-3ECF4F547477}"/>
              </a:ext>
            </a:extLst>
          </p:cNvPr>
          <p:cNvSpPr txBox="1"/>
          <p:nvPr/>
        </p:nvSpPr>
        <p:spPr>
          <a:xfrm>
            <a:off x="0" y="256937"/>
            <a:ext cx="9144000" cy="6524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How great is our God, sing with 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How great is our God, and all will see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How great, how great is our God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SG" sz="4400" b="1" i="0" u="none" strike="noStrike" kern="1200" cap="none" spc="0" normalizeH="0" baseline="0" noProof="0" dirty="0"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我神 真伟大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歌颂你圣名真伟大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全地都看见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我神真伟大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aur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xmlns="" id="{0E3B6F3F-7C7F-462F-8202-5D269DC36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xmlns="" id="{51DB1377-6BEA-426C-9C36-B3F278FF4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0AC8F8F4-ABA0-4A8A-9237-66DEA9778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96C9AF-76D4-427F-BACE-EDF8A01D99AB}"/>
              </a:ext>
            </a:extLst>
          </p:cNvPr>
          <p:cNvSpPr txBox="1"/>
          <p:nvPr/>
        </p:nvSpPr>
        <p:spPr>
          <a:xfrm>
            <a:off x="0" y="-2"/>
            <a:ext cx="9144000" cy="63401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aur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srgbClr val="CC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The splendor of a King,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srgbClr val="CC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 clothed in majesty</a:t>
            </a:r>
            <a:b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srgbClr val="CC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srgbClr val="CC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Let all the earth rejoice</a:t>
            </a:r>
            <a:b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srgbClr val="CC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srgbClr val="CC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All the earth rejoice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  <a:solidFill>
                <a:srgbClr val="CC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aur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srgbClr val="CC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尊贵荣耀君王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srgbClr val="CC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在全地之上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srgbClr val="CC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愿万民都欢欣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srgbClr val="CC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全地都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srgbClr val="CC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欢欣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  <a:solidFill>
                <a:srgbClr val="CC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aur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xmlns="" id="{E3E147D3-945A-467B-A243-DD3DE8FB2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xmlns="" id="{84350368-424A-411B-9345-189209483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75E528FF-337C-49EF-9F17-CD032DD66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3C46C2-3957-4841-983C-9799C63E6827}"/>
              </a:ext>
            </a:extLst>
          </p:cNvPr>
          <p:cNvSpPr txBox="1"/>
          <p:nvPr/>
        </p:nvSpPr>
        <p:spPr>
          <a:xfrm>
            <a:off x="76200" y="304800"/>
            <a:ext cx="8915400" cy="64325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He wraps himself in Light,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and darkness tries to hide</a:t>
            </a:r>
            <a:b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And trembles at His voice</a:t>
            </a:r>
            <a:b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Trembles at His voice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主你满有荣光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黑暗都躲藏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万民高声唱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齐来高声唱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xmlns="" id="{968FB705-69B9-4C35-AB32-8E136CB0B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xmlns="" id="{C7E36313-30A6-4193-B3F8-38C381152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D4D2626C-F5EE-4DE7-BB3D-54121BAED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4DC86B-B6FE-45A5-B943-2A1FC70988C5}"/>
              </a:ext>
            </a:extLst>
          </p:cNvPr>
          <p:cNvSpPr txBox="1"/>
          <p:nvPr/>
        </p:nvSpPr>
        <p:spPr>
          <a:xfrm>
            <a:off x="0" y="533400"/>
            <a:ext cx="9067800" cy="6370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How great is our God, sing with 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How great is our God, and all will see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How great, how great is our God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SG" sz="4400" b="1" i="0" u="none" strike="noStrike" kern="1200" cap="none" spc="0" normalizeH="0" baseline="0" noProof="0" dirty="0">
              <a:ln>
                <a:solidFill>
                  <a:srgbClr val="1F497D">
                    <a:lumMod val="60000"/>
                    <a:lumOff val="4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我神 真伟大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歌颂你圣名真伟大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全地都看见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我神真伟大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solidFill>
                  <a:srgbClr val="1F497D">
                    <a:lumMod val="60000"/>
                    <a:lumOff val="4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aur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84739966-7D8D-47BC-A46F-850084C7F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xmlns="" id="{3F4E07B0-A1C4-409C-896A-6E2865A31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C5C92001-0A18-4104-9870-38802BFE2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86D47A-F9BB-4308-8DB2-9261FD2A2540}"/>
              </a:ext>
            </a:extLst>
          </p:cNvPr>
          <p:cNvSpPr txBox="1"/>
          <p:nvPr/>
        </p:nvSpPr>
        <p:spPr>
          <a:xfrm>
            <a:off x="0" y="155674"/>
            <a:ext cx="9144000" cy="77867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Age to age He stands</a:t>
            </a:r>
            <a:b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And time is in His hands</a:t>
            </a:r>
            <a:b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Beginning and the end</a:t>
            </a:r>
            <a:b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Beginning and the end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aur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昔在永在君王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从今直到永远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你从不曾改变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永存在天地间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aur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xmlns="" id="{0B0F54E6-25BB-49B3-AF96-ABB8A0339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xmlns="" id="{2AF33767-6B8F-4BB3-A678-6A2A8BD47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C791B845-C789-442F-AAE0-E3EDBEAB5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BA2C22-295E-4604-9732-D911E658F605}"/>
              </a:ext>
            </a:extLst>
          </p:cNvPr>
          <p:cNvSpPr txBox="1"/>
          <p:nvPr/>
        </p:nvSpPr>
        <p:spPr>
          <a:xfrm>
            <a:off x="457200" y="76200"/>
            <a:ext cx="8686800" cy="772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The Godhead Three in One</a:t>
            </a:r>
            <a:b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Father Spirit Son</a:t>
            </a:r>
            <a:b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The Lion and the Lamb</a:t>
            </a:r>
            <a:b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The Lion and the Lamb</a:t>
            </a:r>
            <a:b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</a:br>
            <a:endParaRPr kumimoji="0" lang="en-US" sz="4800" b="1" i="0" u="none" strike="noStrike" kern="1200" cap="none" spc="0" normalizeH="0" baseline="0" noProof="0" dirty="0"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aur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你是三一真神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父子与圣灵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真神的羔羊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全能神羔羊</a:t>
            </a:r>
            <a:r>
              <a:rPr kumimoji="0" lang="zh-SG" altLang="en-US" sz="32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32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32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</a:br>
            <a:endParaRPr kumimoji="0" lang="en-US" sz="1600" b="1" i="0" u="none" strike="noStrike" kern="1200" cap="none" spc="0" normalizeH="0" baseline="0" noProof="0" dirty="0"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aur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xmlns="" id="{657CBA46-F544-4E6E-9B87-943837D4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195" name="Content Placeholder 4">
            <a:extLst>
              <a:ext uri="{FF2B5EF4-FFF2-40B4-BE49-F238E27FC236}">
                <a16:creationId xmlns:a16="http://schemas.microsoft.com/office/drawing/2014/main" xmlns="" id="{104056BD-0DE0-4371-9B4E-AE37330777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9688" y="0"/>
            <a:ext cx="9163051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BECF7-A9EF-498D-8258-B693A9023640}"/>
              </a:ext>
            </a:extLst>
          </p:cNvPr>
          <p:cNvSpPr txBox="1"/>
          <p:nvPr/>
        </p:nvSpPr>
        <p:spPr>
          <a:xfrm>
            <a:off x="0" y="256937"/>
            <a:ext cx="9144000" cy="6524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How great is our God, sing with 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How great is our God, and all will see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How great, how great is our God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SG" sz="4400" b="1" i="0" u="none" strike="noStrike" kern="1200" cap="none" spc="0" normalizeH="0" baseline="0" noProof="0" dirty="0"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我神 真伟大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歌颂你圣名真伟大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全地都看见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我神真伟大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aur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xmlns="" id="{0E3B6F3F-7C7F-462F-8202-5D269DC36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xmlns="" id="{51DB1377-6BEA-426C-9C36-B3F278FF4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0AC8F8F4-ABA0-4A8A-9237-66DEA9778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96C9AF-76D4-427F-BACE-EDF8A01D99AB}"/>
              </a:ext>
            </a:extLst>
          </p:cNvPr>
          <p:cNvSpPr txBox="1"/>
          <p:nvPr/>
        </p:nvSpPr>
        <p:spPr>
          <a:xfrm>
            <a:off x="0" y="-2"/>
            <a:ext cx="9144000" cy="63401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aur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The splendor of a King,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 clothed in majesty</a:t>
            </a:r>
            <a:b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Let all the earth rejoice</a:t>
            </a:r>
            <a:b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All the earth rejoice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aur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尊贵荣耀君王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在全地之上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愿万民都欢欣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全地都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欢欣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aur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17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xmlns="" id="{E3E147D3-945A-467B-A243-DD3DE8FB2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xmlns="" id="{84350368-424A-411B-9345-189209483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75E528FF-337C-49EF-9F17-CD032DD66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3C46C2-3957-4841-983C-9799C63E6827}"/>
              </a:ext>
            </a:extLst>
          </p:cNvPr>
          <p:cNvSpPr txBox="1"/>
          <p:nvPr/>
        </p:nvSpPr>
        <p:spPr>
          <a:xfrm>
            <a:off x="76200" y="304800"/>
            <a:ext cx="8915400" cy="64325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He wraps himself in Light,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and darkness tries to hide</a:t>
            </a:r>
            <a:b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And trembles at His voice</a:t>
            </a:r>
            <a:b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aur" pitchFamily="18" charset="0"/>
                <a:ea typeface="+mn-ea"/>
                <a:cs typeface="Arial" panose="020B0604020202020204" pitchFamily="34" charset="0"/>
              </a:rPr>
              <a:t>Trembles at His voice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主你满有荣光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黑暗都躲藏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万民高声唱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400" b="1" i="0" u="none" strike="noStrike" kern="1200" cap="none" spc="0" normalizeH="0" baseline="0" noProof="0" dirty="0">
                <a:ln>
                  <a:solidFill>
                    <a:srgbClr val="1F497D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齐来高声唱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53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11655</TotalTime>
  <Words>390</Words>
  <Application>Microsoft Office PowerPoint</Application>
  <PresentationFormat>On-screen Show (4:3)</PresentationFormat>
  <Paragraphs>114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新細明體</vt:lpstr>
      <vt:lpstr>宋体</vt:lpstr>
      <vt:lpstr>Arial</vt:lpstr>
      <vt:lpstr>Calibri</vt:lpstr>
      <vt:lpstr>Centaur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S119 聽啊,天使高聲唱 1/4</dc:title>
  <dc:creator>Lu-Tao Wang</dc:creator>
  <cp:lastModifiedBy>PEI</cp:lastModifiedBy>
  <cp:revision>760</cp:revision>
  <dcterms:created xsi:type="dcterms:W3CDTF">1999-09-19T02:56:02Z</dcterms:created>
  <dcterms:modified xsi:type="dcterms:W3CDTF">2019-11-07T02:39:08Z</dcterms:modified>
</cp:coreProperties>
</file>